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FA6-D402-418D-9D13-9509A77A7653}" type="datetimeFigureOut">
              <a:rPr lang="th-TH" smtClean="0"/>
              <a:pPr/>
              <a:t>05/04/56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106A-A6E8-4F02-915D-1811BB60CA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FA6-D402-418D-9D13-9509A77A7653}" type="datetimeFigureOut">
              <a:rPr lang="th-TH" smtClean="0"/>
              <a:pPr/>
              <a:t>05/04/56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106A-A6E8-4F02-915D-1811BB60CA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FA6-D402-418D-9D13-9509A77A7653}" type="datetimeFigureOut">
              <a:rPr lang="th-TH" smtClean="0"/>
              <a:pPr/>
              <a:t>05/04/56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106A-A6E8-4F02-915D-1811BB60CA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ชื่อเรื่องและเนื้อหา 4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sz="quarter"/>
          </p:nvPr>
        </p:nvSpPr>
        <p:spPr>
          <a:xfrm>
            <a:off x="1524000" y="152400"/>
            <a:ext cx="7239000" cy="9906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1524000" y="1524000"/>
            <a:ext cx="3543300" cy="2209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5219700" y="1524000"/>
            <a:ext cx="3543300" cy="2209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3"/>
          </p:nvPr>
        </p:nvSpPr>
        <p:spPr>
          <a:xfrm>
            <a:off x="1524000" y="3886200"/>
            <a:ext cx="3543300" cy="2209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5219700" y="3886200"/>
            <a:ext cx="3543300" cy="2209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>
          <a:xfrm>
            <a:off x="1524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3657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C1865DE-8081-4BEB-94A2-834ECAC02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FA6-D402-418D-9D13-9509A77A7653}" type="datetimeFigureOut">
              <a:rPr lang="th-TH" smtClean="0"/>
              <a:pPr/>
              <a:t>05/04/56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106A-A6E8-4F02-915D-1811BB60CA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FA6-D402-418D-9D13-9509A77A7653}" type="datetimeFigureOut">
              <a:rPr lang="th-TH" smtClean="0"/>
              <a:pPr/>
              <a:t>05/04/56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106A-A6E8-4F02-915D-1811BB60CA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FA6-D402-418D-9D13-9509A77A7653}" type="datetimeFigureOut">
              <a:rPr lang="th-TH" smtClean="0"/>
              <a:pPr/>
              <a:t>05/04/56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106A-A6E8-4F02-915D-1811BB60CA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FA6-D402-418D-9D13-9509A77A7653}" type="datetimeFigureOut">
              <a:rPr lang="th-TH" smtClean="0"/>
              <a:pPr/>
              <a:t>05/04/56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106A-A6E8-4F02-915D-1811BB60CA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FA6-D402-418D-9D13-9509A77A7653}" type="datetimeFigureOut">
              <a:rPr lang="th-TH" smtClean="0"/>
              <a:pPr/>
              <a:t>05/04/56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106A-A6E8-4F02-915D-1811BB60CA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FA6-D402-418D-9D13-9509A77A7653}" type="datetimeFigureOut">
              <a:rPr lang="th-TH" smtClean="0"/>
              <a:pPr/>
              <a:t>05/04/56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106A-A6E8-4F02-915D-1811BB60CA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FA6-D402-418D-9D13-9509A77A7653}" type="datetimeFigureOut">
              <a:rPr lang="th-TH" smtClean="0"/>
              <a:pPr/>
              <a:t>05/04/56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106A-A6E8-4F02-915D-1811BB60CA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FA6-D402-418D-9D13-9509A77A7653}" type="datetimeFigureOut">
              <a:rPr lang="th-TH" smtClean="0"/>
              <a:pPr/>
              <a:t>05/04/56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106A-A6E8-4F02-915D-1811BB60CA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CDFA6-D402-418D-9D13-9509A77A7653}" type="datetimeFigureOut">
              <a:rPr lang="th-TH" smtClean="0"/>
              <a:pPr/>
              <a:t>05/04/56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7106A-A6E8-4F02-915D-1811BB60CAC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jpeg"/><Relationship Id="rId7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9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1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c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28992" y="1785926"/>
            <a:ext cx="2071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EE 209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7290" y="3500438"/>
            <a:ext cx="6678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การเขียนโปรแกรมคอมพิวเตอร์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omputercyber.orgfree.com/images/1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325615" cy="5791200"/>
          </a:xfrm>
          <a:prstGeom prst="rect">
            <a:avLst/>
          </a:prstGeom>
          <a:noFill/>
        </p:spPr>
      </p:pic>
      <p:pic>
        <p:nvPicPr>
          <p:cNvPr id="3" name="Picture 2" descr="pc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pa.sskru.ac.th/fileacticle/99449Tue100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32800" cy="6324600"/>
          </a:xfrm>
          <a:prstGeom prst="rect">
            <a:avLst/>
          </a:prstGeom>
          <a:noFill/>
        </p:spPr>
      </p:pic>
      <p:pic>
        <p:nvPicPr>
          <p:cNvPr id="3" name="Picture 2" descr="pc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buycoms.com/pic/product/39/30966/2026.1.0.jpg"/>
          <p:cNvPicPr>
            <a:picLocks noChangeAspect="1" noChangeArrowheads="1"/>
          </p:cNvPicPr>
          <p:nvPr/>
        </p:nvPicPr>
        <p:blipFill>
          <a:blip r:embed="rId2"/>
          <a:srcRect l="14222" t="8889" r="14667" b="14667"/>
          <a:stretch>
            <a:fillRect/>
          </a:stretch>
        </p:blipFill>
        <p:spPr bwMode="auto">
          <a:xfrm>
            <a:off x="533400" y="609600"/>
            <a:ext cx="1913860" cy="1371600"/>
          </a:xfrm>
          <a:prstGeom prst="rect">
            <a:avLst/>
          </a:prstGeom>
          <a:noFill/>
        </p:spPr>
      </p:pic>
      <p:pic>
        <p:nvPicPr>
          <p:cNvPr id="4" name="Picture 2" descr="http://www.digital2home.com/uploads/2009/08/Harddi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648200"/>
            <a:ext cx="1524000" cy="1402080"/>
          </a:xfrm>
          <a:prstGeom prst="rect">
            <a:avLst/>
          </a:prstGeom>
          <a:noFill/>
        </p:spPr>
      </p:pic>
      <p:pic>
        <p:nvPicPr>
          <p:cNvPr id="21510" name="Picture 6" descr="http://3.bp.blogspot.com/_SDFHUE-fKAc/Sq0VXpNxEuI/AAAAAAAABV0/oH8wohBXgSU/s400/%E0%B8%81%E0%B8%B2%E0%B8%A3%E0%B9%82%E0%B8%A1+CD-ROM+%E0%B9%83%E0%B8%AB%E0%B9%89%E0%B8%AD%E0%B9%88%E0%B8%B2%E0%B8%99+DVD+%E0%B9%84%E0%B8%94%E0%B9%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648200"/>
            <a:ext cx="1447800" cy="1219200"/>
          </a:xfrm>
          <a:prstGeom prst="rect">
            <a:avLst/>
          </a:prstGeom>
          <a:noFill/>
        </p:spPr>
      </p:pic>
      <p:pic>
        <p:nvPicPr>
          <p:cNvPr id="6" name="Picture 2" descr="http://www.itexcite.com/article/www.itexcite.com/images/upload/ram/ram-intro-01.jpg"/>
          <p:cNvPicPr>
            <a:picLocks noChangeAspect="1" noChangeArrowheads="1"/>
          </p:cNvPicPr>
          <p:nvPr/>
        </p:nvPicPr>
        <p:blipFill>
          <a:blip r:embed="rId5"/>
          <a:srcRect b="67213"/>
          <a:stretch>
            <a:fillRect/>
          </a:stretch>
        </p:blipFill>
        <p:spPr bwMode="auto">
          <a:xfrm>
            <a:off x="2895600" y="381000"/>
            <a:ext cx="2622808" cy="685800"/>
          </a:xfrm>
          <a:prstGeom prst="rect">
            <a:avLst/>
          </a:prstGeom>
          <a:noFill/>
        </p:spPr>
      </p:pic>
      <p:pic>
        <p:nvPicPr>
          <p:cNvPr id="7" name="Picture 4" descr="http://www.pramool.com/auctpic7/comp_cpu11604093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1066800"/>
            <a:ext cx="1347878" cy="952501"/>
          </a:xfrm>
          <a:prstGeom prst="rect">
            <a:avLst/>
          </a:prstGeom>
          <a:noFill/>
        </p:spPr>
      </p:pic>
      <p:pic>
        <p:nvPicPr>
          <p:cNvPr id="21512" name="Picture 8" descr="http://img.clubic.com/photo/0155312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533400"/>
            <a:ext cx="1600200" cy="1600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57200" y="2057400"/>
            <a:ext cx="2020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รับข้อมูล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2133600"/>
            <a:ext cx="2534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ประมวลผล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2800" y="3581400"/>
            <a:ext cx="2244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เก็บข้อมูล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4200" y="2133600"/>
            <a:ext cx="1957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แสดงผล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438400" y="2438400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943600" y="2438400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4191000" y="31242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pcb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214282" y="1000108"/>
            <a:ext cx="81630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ระบบปฏิบัติการ 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(Operating System)</a:t>
            </a:r>
            <a:endParaRPr lang="th-TH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http://blog.eduzones.com/images/blog/webter/20080829118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285992"/>
            <a:ext cx="2504042" cy="2142346"/>
          </a:xfrm>
          <a:prstGeom prst="rect">
            <a:avLst/>
          </a:prstGeom>
          <a:noFill/>
        </p:spPr>
      </p:pic>
      <p:pic>
        <p:nvPicPr>
          <p:cNvPr id="33794" name="Picture 2" descr="D:\Job\amata\Slides\รูปภาพทำ slide\คน Icon\msn_ico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143116"/>
            <a:ext cx="1415102" cy="2414580"/>
          </a:xfrm>
          <a:prstGeom prst="rect">
            <a:avLst/>
          </a:prstGeom>
          <a:noFill/>
        </p:spPr>
      </p:pic>
      <p:sp>
        <p:nvSpPr>
          <p:cNvPr id="9" name="ลูกศรขวา 8"/>
          <p:cNvSpPr/>
          <p:nvPr/>
        </p:nvSpPr>
        <p:spPr>
          <a:xfrm>
            <a:off x="1643042" y="2928934"/>
            <a:ext cx="928694" cy="57150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ขวา 9"/>
          <p:cNvSpPr/>
          <p:nvPr/>
        </p:nvSpPr>
        <p:spPr>
          <a:xfrm>
            <a:off x="4786314" y="2928934"/>
            <a:ext cx="928694" cy="57150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357422" y="2071678"/>
            <a:ext cx="263084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OS</a:t>
            </a:r>
            <a:endParaRPr lang="th-TH" sz="1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Picture 2" descr="pcb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tonimaxx.com/wp-content/uploads/2011/05/1946_microsoft_logo.jpg"/>
          <p:cNvPicPr>
            <a:picLocks noChangeAspect="1" noChangeArrowheads="1"/>
          </p:cNvPicPr>
          <p:nvPr/>
        </p:nvPicPr>
        <p:blipFill>
          <a:blip r:embed="rId3"/>
          <a:srcRect t="45455"/>
          <a:stretch>
            <a:fillRect/>
          </a:stretch>
        </p:blipFill>
        <p:spPr bwMode="auto">
          <a:xfrm>
            <a:off x="3357554" y="3286124"/>
            <a:ext cx="2357454" cy="1028707"/>
          </a:xfrm>
          <a:prstGeom prst="rect">
            <a:avLst/>
          </a:prstGeom>
          <a:noFill/>
        </p:spPr>
      </p:pic>
      <p:pic>
        <p:nvPicPr>
          <p:cNvPr id="16388" name="Picture 4" descr="http://t2.gstatic.com/images?q=tbn:ANd9GcQTtab-awzduHtPPhOhGcOABFXkzei2xzqv256PUryC5UsZVJOxM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428736"/>
            <a:ext cx="1643074" cy="1971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www.thaigoodview.com/library/contest2552/type1/tech03/08/web/picture/lesson4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929066"/>
            <a:ext cx="2286016" cy="171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http://www.thaigoodview.com/library/contest2553/type1/tech02/03/image_n/win98startbh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4714884"/>
            <a:ext cx="238126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http://www.i3.in.th/gallery/content/5/2399_microsoft_windows_xp_professional_french_fron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4071942"/>
            <a:ext cx="192882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6" name="Picture 12" descr="http://www.techxcite.com/image/content/id1258/09191_Vist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1142984"/>
            <a:ext cx="2714644" cy="1693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8" name="Picture 14" descr="http://sv.libarts.psu.ac.th/libarts-it/images/stories/FLV/windows-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1643050"/>
            <a:ext cx="200026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สี่เหลี่ยมผืนผ้า 11"/>
          <p:cNvSpPr/>
          <p:nvPr/>
        </p:nvSpPr>
        <p:spPr>
          <a:xfrm>
            <a:off x="285720" y="214290"/>
            <a:ext cx="74951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ระบบปฏิบัติการ 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(Operating System)</a:t>
            </a:r>
            <a:endParaRPr lang="th-TH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2" descr="pcb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2.bp.blogspot.com/_dssbPCaC3yw/TKOHo5LERpI/AAAAAAAAABM/ndZ-GMNS_1Q/s1600/Operating+System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214421"/>
            <a:ext cx="4929222" cy="4929223"/>
          </a:xfrm>
          <a:prstGeom prst="rect">
            <a:avLst/>
          </a:prstGeom>
          <a:noFill/>
        </p:spPr>
      </p:pic>
      <p:sp>
        <p:nvSpPr>
          <p:cNvPr id="4" name="สี่เหลี่ยมผืนผ้า 3"/>
          <p:cNvSpPr/>
          <p:nvPr/>
        </p:nvSpPr>
        <p:spPr>
          <a:xfrm>
            <a:off x="285720" y="428604"/>
            <a:ext cx="74951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ระบบปฏิบัติการ 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(Operating System)</a:t>
            </a:r>
            <a:endParaRPr lang="th-TH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pcb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285720" y="214290"/>
            <a:ext cx="74951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ระบบปฏิบัติการ 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(Operating System)</a:t>
            </a:r>
            <a:endParaRPr lang="th-TH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3796" name="Picture 4" descr="http://upload.wikimedia.org/wikipedia/commons/thumb/e/e1/Operating_system_placement.svg/250px-Operating_system_placement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7" y="1142984"/>
            <a:ext cx="3571899" cy="5286412"/>
          </a:xfrm>
          <a:prstGeom prst="rect">
            <a:avLst/>
          </a:prstGeom>
          <a:noFill/>
        </p:spPr>
      </p:pic>
      <p:pic>
        <p:nvPicPr>
          <p:cNvPr id="11" name="Picture 2" descr="D:\Job\amata\Slides\รูปภาพทำ slide\คน Icon\msn_ico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071546"/>
            <a:ext cx="785818" cy="1340837"/>
          </a:xfrm>
          <a:prstGeom prst="rect">
            <a:avLst/>
          </a:prstGeom>
          <a:noFill/>
        </p:spPr>
      </p:pic>
      <p:pic>
        <p:nvPicPr>
          <p:cNvPr id="12" name="Picture 2" descr="http://blog.eduzones.com/images/blog/webter/20080829118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5214950"/>
            <a:ext cx="1571636" cy="1344621"/>
          </a:xfrm>
          <a:prstGeom prst="rect">
            <a:avLst/>
          </a:prstGeom>
          <a:noFill/>
        </p:spPr>
      </p:pic>
      <p:pic>
        <p:nvPicPr>
          <p:cNvPr id="14" name="Picture 10" descr="http://www.i3.in.th/gallery/content/5/2399_microsoft_windows_xp_professional_french_fro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3786190"/>
            <a:ext cx="142876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2" name="Picture 6" descr="http://1.bp.blogspot.com/-HFFQFVhccFc/TWUOJS94kcI/AAAAAAAAABo/yr3Dx_QPP70/s1600/Software_Icons_Pack_by_deleket.jpg"/>
          <p:cNvPicPr>
            <a:picLocks noChangeAspect="1" noChangeArrowheads="1"/>
          </p:cNvPicPr>
          <p:nvPr/>
        </p:nvPicPr>
        <p:blipFill>
          <a:blip r:embed="rId7" cstate="print"/>
          <a:srcRect l="4688" t="5000" r="3437" b="13749"/>
          <a:stretch>
            <a:fillRect/>
          </a:stretch>
        </p:blipFill>
        <p:spPr bwMode="auto">
          <a:xfrm>
            <a:off x="6000760" y="2143116"/>
            <a:ext cx="2619027" cy="1737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pcb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digital2home.com/uploads/2009/08/Harddi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152400"/>
            <a:ext cx="1524000" cy="1402080"/>
          </a:xfrm>
          <a:prstGeom prst="rect">
            <a:avLst/>
          </a:prstGeom>
          <a:noFill/>
        </p:spPr>
      </p:pic>
      <p:pic>
        <p:nvPicPr>
          <p:cNvPr id="18438" name="Picture 6" descr="http://farm5.staticflickr.com/4141/4854901025_218dc9df42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371600"/>
            <a:ext cx="5080000" cy="3810000"/>
          </a:xfrm>
          <a:prstGeom prst="rect">
            <a:avLst/>
          </a:prstGeom>
          <a:noFill/>
        </p:spPr>
      </p:pic>
      <p:pic>
        <p:nvPicPr>
          <p:cNvPr id="18440" name="Picture 8" descr="http://media02-ak.vivastreet.com/classifieds/d1/f/33278587/large/1.jpg?dt=ae5934610858fd7acfcae8b767f695e8"/>
          <p:cNvPicPr>
            <a:picLocks noChangeAspect="1" noChangeArrowheads="1"/>
          </p:cNvPicPr>
          <p:nvPr/>
        </p:nvPicPr>
        <p:blipFill>
          <a:blip r:embed="rId4"/>
          <a:srcRect l="24889" r="23556"/>
          <a:stretch>
            <a:fillRect/>
          </a:stretch>
        </p:blipFill>
        <p:spPr bwMode="auto">
          <a:xfrm>
            <a:off x="228600" y="152400"/>
            <a:ext cx="1295400" cy="251262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648200" y="5562600"/>
            <a:ext cx="2481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Chip set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 rot="16200000">
            <a:off x="5638800" y="5029200"/>
            <a:ext cx="8382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3733800"/>
            <a:ext cx="1372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CPU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 rot="19797368">
            <a:off x="1157927" y="3260088"/>
            <a:ext cx="1475046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00400" y="0"/>
            <a:ext cx="1600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RAM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 rot="5400000">
            <a:off x="3478960" y="940640"/>
            <a:ext cx="738279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8" descr="http://img.clubic.com/photo/015531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029200"/>
            <a:ext cx="1600200" cy="1600200"/>
          </a:xfrm>
          <a:prstGeom prst="rect">
            <a:avLst/>
          </a:prstGeom>
          <a:noFill/>
        </p:spPr>
      </p:pic>
      <p:sp>
        <p:nvSpPr>
          <p:cNvPr id="15" name="Oval 14"/>
          <p:cNvSpPr/>
          <p:nvPr/>
        </p:nvSpPr>
        <p:spPr>
          <a:xfrm>
            <a:off x="990600" y="762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16" name="Oval 15"/>
          <p:cNvSpPr/>
          <p:nvPr/>
        </p:nvSpPr>
        <p:spPr>
          <a:xfrm>
            <a:off x="6172200" y="4191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17" name="Oval 16"/>
          <p:cNvSpPr/>
          <p:nvPr/>
        </p:nvSpPr>
        <p:spPr>
          <a:xfrm>
            <a:off x="20574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18" name="Oval 17"/>
          <p:cNvSpPr/>
          <p:nvPr/>
        </p:nvSpPr>
        <p:spPr>
          <a:xfrm>
            <a:off x="4724400" y="381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4</a:t>
            </a:r>
            <a:endParaRPr lang="en-US" sz="4400" dirty="0"/>
          </a:p>
        </p:txBody>
      </p:sp>
      <p:sp>
        <p:nvSpPr>
          <p:cNvPr id="19" name="Right Arrow 18"/>
          <p:cNvSpPr/>
          <p:nvPr/>
        </p:nvSpPr>
        <p:spPr>
          <a:xfrm rot="9266205">
            <a:off x="6715605" y="1290199"/>
            <a:ext cx="1475046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7987362">
            <a:off x="1582065" y="5354830"/>
            <a:ext cx="1475046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14478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5</a:t>
            </a:r>
            <a:endParaRPr lang="en-US" sz="4400" dirty="0"/>
          </a:p>
        </p:txBody>
      </p:sp>
      <p:sp>
        <p:nvSpPr>
          <p:cNvPr id="22" name="Oval 21"/>
          <p:cNvSpPr/>
          <p:nvPr/>
        </p:nvSpPr>
        <p:spPr>
          <a:xfrm>
            <a:off x="2362200" y="52578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81000"/>
            <a:ext cx="70439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Chip set </a:t>
            </a: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ตรวจสอบอุปกรณ์</a:t>
            </a:r>
            <a:b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ผ่าน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BIOS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057400"/>
            <a:ext cx="3207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Load OS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581400"/>
            <a:ext cx="4378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3. Load </a:t>
            </a:r>
            <a:r>
              <a:rPr lang="th-TH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โปรแกรม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2" descr="pc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676400"/>
            <a:ext cx="6595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ข้อมูลในคอมพิวเตอร์มีแต่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0,1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28600"/>
            <a:ext cx="4878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หน่วยของคอมพิวเตอร์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743200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Bit </a:t>
            </a:r>
            <a:r>
              <a:rPr lang="th-TH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 </a:t>
            </a:r>
            <a:r>
              <a:rPr lang="th-TH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 </a:t>
            </a:r>
            <a:r>
              <a:rPr lang="th-TH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ตัว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886200"/>
            <a:ext cx="3425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Byte</a:t>
            </a:r>
            <a:r>
              <a:rPr lang="th-TH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 8 bit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2" descr="pc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c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00232" y="2857496"/>
            <a:ext cx="4628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สุวิทยชาญ แก้วสุรรณ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7422" y="4000504"/>
            <a:ext cx="3906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088-5640717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Suwitchan Kaewsuw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500042"/>
            <a:ext cx="2214578" cy="22145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071538" y="5214950"/>
            <a:ext cx="7204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www.suwitchan.eu5.org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57200"/>
            <a:ext cx="4959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1024 byte = 1 KB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524000"/>
            <a:ext cx="4673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1024 KB = 1 MB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590800"/>
            <a:ext cx="4900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1024 MB = 1 GB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657600"/>
            <a:ext cx="4472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1024 GB = 1 TB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2" descr="pc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glittergraphics.org/graphics/thank-you/images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14488"/>
            <a:ext cx="4762500" cy="3190876"/>
          </a:xfrm>
          <a:prstGeom prst="rect">
            <a:avLst/>
          </a:prstGeom>
          <a:noFill/>
        </p:spPr>
      </p:pic>
      <p:pic>
        <p:nvPicPr>
          <p:cNvPr id="6" name="Picture 2" descr="pc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c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0"/>
            <a:ext cx="5077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คะแนนและการตัดเกรด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96" y="857232"/>
            <a:ext cx="30764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</a:t>
            </a:r>
            <a:r>
              <a:rPr lang="th-TH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คะแนนเก็บ 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50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3042" y="1500174"/>
            <a:ext cx="372570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th-TH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เข้าเรียน  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10</a:t>
            </a:r>
          </a:p>
          <a:p>
            <a:pPr>
              <a:buFontTx/>
              <a:buChar char="-"/>
            </a:pPr>
            <a:r>
              <a:rPr lang="th-TH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แบบฝึกหัดทฤษฎี  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</a:t>
            </a:r>
          </a:p>
          <a:p>
            <a:pPr>
              <a:buFontTx/>
              <a:buChar char="-"/>
            </a:pPr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แบบฝึกหัดปฏิบัติ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</a:t>
            </a:r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>
              <a:buFontTx/>
              <a:buChar char="-"/>
            </a:pP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596" y="3714752"/>
            <a:ext cx="29386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</a:t>
            </a:r>
            <a:r>
              <a:rPr lang="th-TH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สอบปลายภาค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85918" y="4143380"/>
            <a:ext cx="255069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th-TH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หัดทฤษฎี  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</a:t>
            </a:r>
          </a:p>
          <a:p>
            <a:pPr>
              <a:buFontTx/>
              <a:buChar char="-"/>
            </a:pPr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ปฏิบัติ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</a:t>
            </a:r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>
              <a:buFontTx/>
              <a:buChar char="-"/>
            </a:pP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43570" y="3571876"/>
            <a:ext cx="318067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ตัดเกรดแบบอิงเกณฑ์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2" descr="http://t1.gstatic.com/images?q=tbn:ANd9GcRGDFofHoJiI0bMjoXcU-w_8hI_7XfTaZphUE8n2zsUhoVPK3f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286256"/>
            <a:ext cx="2200275" cy="2085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g.eduzones.com/images/blog/webter/20080829118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4759443" cy="4071966"/>
          </a:xfrm>
          <a:prstGeom prst="rect">
            <a:avLst/>
          </a:prstGeom>
          <a:noFill/>
        </p:spPr>
      </p:pic>
      <p:pic>
        <p:nvPicPr>
          <p:cNvPr id="1026" name="Picture 2" descr="http://www.notebook4game.com/web/wp-content/uploads/2011/10/Lenovo-IdeaPad-U550-CULV-Noteboo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3962399"/>
            <a:ext cx="4286250" cy="2895601"/>
          </a:xfrm>
          <a:prstGeom prst="rect">
            <a:avLst/>
          </a:prstGeom>
          <a:noFill/>
        </p:spPr>
      </p:pic>
      <p:pic>
        <p:nvPicPr>
          <p:cNvPr id="1028" name="Picture 4" descr="http://webmonster.sapaan.net/images/ipad_fron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85728"/>
            <a:ext cx="2895599" cy="3657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4495800"/>
            <a:ext cx="48644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Computer</a:t>
            </a:r>
            <a:endParaRPr lang="en-U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pcb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mainboard.host.org/images/mainboar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47800"/>
            <a:ext cx="6096000" cy="49434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28800" y="228600"/>
            <a:ext cx="5562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Mainboard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pc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amsell.com/imageuser/2009-2-1/200921234121-86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7718610" cy="5334000"/>
          </a:xfrm>
          <a:prstGeom prst="rect">
            <a:avLst/>
          </a:prstGeom>
          <a:noFill/>
        </p:spPr>
      </p:pic>
      <p:pic>
        <p:nvPicPr>
          <p:cNvPr id="3" name="Picture 2" descr="pc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itexcite.com/article/www.itexcite.com/images/upload/ram/ram-intro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47800"/>
            <a:ext cx="5828462" cy="4648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828800" y="228600"/>
            <a:ext cx="5562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RAM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pc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digital2home.com/uploads/2009/08/Harddi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47800"/>
            <a:ext cx="5410200" cy="497738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828800" y="228600"/>
            <a:ext cx="5562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Hard disk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pc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computerdoc.com.mt/wp-content/uploads/wpsc/category_images/CP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4762500" cy="3571875"/>
          </a:xfrm>
          <a:prstGeom prst="rect">
            <a:avLst/>
          </a:prstGeom>
          <a:noFill/>
        </p:spPr>
      </p:pic>
      <p:pic>
        <p:nvPicPr>
          <p:cNvPr id="22532" name="Picture 4" descr="http://www.pramool.com/auctpic7/comp_cpu11604093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124200"/>
            <a:ext cx="4259292" cy="30099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5562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CPU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356" y="1071546"/>
            <a:ext cx="6400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Central Processing Unit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2" descr="pcb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145</Words>
  <Application>Microsoft Office PowerPoint</Application>
  <PresentationFormat>On-screen Show (4:3)</PresentationFormat>
  <Paragraphs>49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Chan-ITDSG</dc:creator>
  <cp:lastModifiedBy>Chan-ITDSG</cp:lastModifiedBy>
  <cp:revision>32</cp:revision>
  <dcterms:created xsi:type="dcterms:W3CDTF">2013-04-04T04:07:17Z</dcterms:created>
  <dcterms:modified xsi:type="dcterms:W3CDTF">2013-04-05T02:34:28Z</dcterms:modified>
</cp:coreProperties>
</file>